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1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7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8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0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C0C68-1751-4572-BCFA-CC4CB1DA5D5D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E86C-5ED8-4932-B117-51B72108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93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555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53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53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41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59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94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0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69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39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5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13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2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830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3158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19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28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7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9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452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845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7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506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11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02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253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09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768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94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792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830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514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23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595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48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955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299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827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719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54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010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177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35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413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697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973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917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497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407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540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09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09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042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27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619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63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240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66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5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54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741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75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1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89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如螢幕大小 (4:3)</PresentationFormat>
  <Paragraphs>0</Paragraphs>
  <Slides>64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5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2014-05-07T15:52:22Z</dcterms:created>
  <dcterms:modified xsi:type="dcterms:W3CDTF">2016-03-20T18:24:20Z</dcterms:modified>
</cp:coreProperties>
</file>